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EM JESUS NADA ME FALTA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JESUS NADA ME FALTA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3314D57-DB56-4434-AE37-37F7150683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Jesus, a doce voz </a:t>
            </a:r>
          </a:p>
          <a:p>
            <a:r>
              <a:rPr lang="pt-BR" dirty="0"/>
              <a:t>Ouvi eu, pecador; </a:t>
            </a:r>
          </a:p>
          <a:p>
            <a:r>
              <a:rPr lang="pt-BR" dirty="0"/>
              <a:t>Aceitei de coração </a:t>
            </a:r>
          </a:p>
          <a:p>
            <a:r>
              <a:rPr lang="pt-BR" dirty="0"/>
              <a:t>Jesus, meu Salvador.</a:t>
            </a:r>
          </a:p>
        </p:txBody>
      </p:sp>
    </p:spTree>
    <p:extLst>
      <p:ext uri="{BB962C8B-B14F-4D97-AF65-F5344CB8AC3E}">
        <p14:creationId xmlns:p14="http://schemas.microsoft.com/office/powerpoint/2010/main" val="1632802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JESUS NADA ME FALTA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3A42E1-98E2-4E81-96A7-9B7949E918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pecado, sim, </a:t>
            </a:r>
          </a:p>
          <a:p>
            <a:r>
              <a:rPr lang="pt-BR" dirty="0"/>
              <a:t>Suportou na cruz,</a:t>
            </a:r>
          </a:p>
          <a:p>
            <a:r>
              <a:rPr lang="pt-BR" dirty="0"/>
              <a:t>E, por graça sem igual, </a:t>
            </a:r>
          </a:p>
          <a:p>
            <a:r>
              <a:rPr lang="pt-BR" dirty="0"/>
              <a:t>Salvou-me meu Jesus.</a:t>
            </a:r>
          </a:p>
        </p:txBody>
      </p:sp>
    </p:spTree>
    <p:extLst>
      <p:ext uri="{BB962C8B-B14F-4D97-AF65-F5344CB8AC3E}">
        <p14:creationId xmlns:p14="http://schemas.microsoft.com/office/powerpoint/2010/main" val="2013511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JESUS NADA ME FALTA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72C7B1C-ABAB-4938-A2BB-184FC1CA9C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Retidão, em mim não há; </a:t>
            </a:r>
          </a:p>
          <a:p>
            <a:r>
              <a:rPr lang="pt-BR" dirty="0"/>
              <a:t>Por graça, salvo sou. </a:t>
            </a:r>
          </a:p>
          <a:p>
            <a:r>
              <a:rPr lang="pt-BR" dirty="0"/>
              <a:t>Devo tudo a meu Senhor, </a:t>
            </a:r>
          </a:p>
          <a:p>
            <a:r>
              <a:rPr lang="pt-BR" dirty="0"/>
              <a:t>Pois já por mim pagou.</a:t>
            </a:r>
          </a:p>
        </p:txBody>
      </p:sp>
    </p:spTree>
    <p:extLst>
      <p:ext uri="{BB962C8B-B14F-4D97-AF65-F5344CB8AC3E}">
        <p14:creationId xmlns:p14="http://schemas.microsoft.com/office/powerpoint/2010/main" val="2699885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JESUS NADA ME FALTA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3A42E1-98E2-4E81-96A7-9B7949E918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pecado, sim, </a:t>
            </a:r>
          </a:p>
          <a:p>
            <a:r>
              <a:rPr lang="pt-BR" dirty="0"/>
              <a:t>Suportou na cruz,</a:t>
            </a:r>
          </a:p>
          <a:p>
            <a:r>
              <a:rPr lang="pt-BR" dirty="0"/>
              <a:t>E, por graça sem igual, </a:t>
            </a:r>
          </a:p>
          <a:p>
            <a:r>
              <a:rPr lang="pt-BR" dirty="0"/>
              <a:t>Salvou-me meu Jesus.</a:t>
            </a:r>
          </a:p>
        </p:txBody>
      </p:sp>
    </p:spTree>
    <p:extLst>
      <p:ext uri="{BB962C8B-B14F-4D97-AF65-F5344CB8AC3E}">
        <p14:creationId xmlns:p14="http://schemas.microsoft.com/office/powerpoint/2010/main" val="549467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JESUS NADA ME FALTA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37AB296-1368-4C79-9835-999412A568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Jesus eu tenho paz; </a:t>
            </a:r>
          </a:p>
          <a:p>
            <a:r>
              <a:rPr lang="pt-BR" dirty="0"/>
              <a:t>Desfruto o Seu favor. </a:t>
            </a:r>
          </a:p>
          <a:p>
            <a:r>
              <a:rPr lang="pt-BR" dirty="0"/>
              <a:t>Nada, aqui, me faltará</a:t>
            </a:r>
          </a:p>
          <a:p>
            <a:r>
              <a:rPr lang="pt-BR" dirty="0"/>
              <a:t>Com Cristo, meu Senhor. </a:t>
            </a:r>
          </a:p>
        </p:txBody>
      </p:sp>
    </p:spTree>
    <p:extLst>
      <p:ext uri="{BB962C8B-B14F-4D97-AF65-F5344CB8AC3E}">
        <p14:creationId xmlns:p14="http://schemas.microsoft.com/office/powerpoint/2010/main" val="195483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JESUS NADA ME FALTA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3A42E1-98E2-4E81-96A7-9B7949E918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pecado, sim, </a:t>
            </a:r>
          </a:p>
          <a:p>
            <a:r>
              <a:rPr lang="pt-BR" dirty="0"/>
              <a:t>Suportou na cruz,</a:t>
            </a:r>
          </a:p>
          <a:p>
            <a:r>
              <a:rPr lang="pt-BR" dirty="0"/>
              <a:t>E, por graça sem igual, </a:t>
            </a:r>
          </a:p>
          <a:p>
            <a:r>
              <a:rPr lang="pt-BR" dirty="0"/>
              <a:t>Salvou-me meu Jesus.</a:t>
            </a:r>
          </a:p>
        </p:txBody>
      </p:sp>
    </p:spTree>
    <p:extLst>
      <p:ext uri="{BB962C8B-B14F-4D97-AF65-F5344CB8AC3E}">
        <p14:creationId xmlns:p14="http://schemas.microsoft.com/office/powerpoint/2010/main" val="1304653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143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EM JESUS NADA ME FALTA</vt:lpstr>
      <vt:lpstr>EM JESUS NADA ME FALTA</vt:lpstr>
      <vt:lpstr>EM JESUS NADA ME FALTA</vt:lpstr>
      <vt:lpstr>EM JESUS NADA ME FALTA</vt:lpstr>
      <vt:lpstr>EM JESUS NADA ME FALTA</vt:lpstr>
      <vt:lpstr>EM JESUS NADA ME FALTA</vt:lpstr>
      <vt:lpstr>EM JESUS NADA ME FALTA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2019-06-12T22:49:09Z</dcterms:modified>
</cp:coreProperties>
</file>

<file path=docProps/thumbnail.jpeg>
</file>